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4"/>
  </p:sldMasterIdLst>
  <p:notesMasterIdLst>
    <p:notesMasterId r:id="rId8"/>
  </p:notesMasterIdLst>
  <p:sldIdLst>
    <p:sldId id="266" r:id="rId5"/>
    <p:sldId id="257" r:id="rId6"/>
    <p:sldId id="265" r:id="rId7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6358D4-1724-E4B0-35A2-AC52B117BBFE}" v="1" dt="2025-06-25T14:18:37.5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57"/>
    <p:restoredTop sz="94762"/>
  </p:normalViewPr>
  <p:slideViewPr>
    <p:cSldViewPr snapToGrid="0">
      <p:cViewPr varScale="1">
        <p:scale>
          <a:sx n="48" d="100"/>
          <a:sy n="48" d="100"/>
        </p:scale>
        <p:origin x="2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256358D4-1724-E4B0-35A2-AC52B117BBFE}"/>
    <pc:docChg chg="delSld">
      <pc:chgData name="Barabucci, Claudia" userId="S::claudia.barabucci_gopacom.eu#ext#@efsa815.onmicrosoft.com::8c66b775-c6b3-42de-a97f-5d050fa0c3a8" providerId="AD" clId="Web-{256358D4-1724-E4B0-35A2-AC52B117BBFE}" dt="2025-06-25T14:18:37.528" v="0"/>
      <pc:docMkLst>
        <pc:docMk/>
      </pc:docMkLst>
      <pc:sldChg chg="del">
        <pc:chgData name="Barabucci, Claudia" userId="S::claudia.barabucci_gopacom.eu#ext#@efsa815.onmicrosoft.com::8c66b775-c6b3-42de-a97f-5d050fa0c3a8" providerId="AD" clId="Web-{256358D4-1724-E4B0-35A2-AC52B117BBFE}" dt="2025-06-25T14:18:37.528" v="0"/>
        <pc:sldMkLst>
          <pc:docMk/>
          <pc:sldMk cId="2841394380" sldId="26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592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074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7917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224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2711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5733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738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5862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7308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5233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0721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5730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5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9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A3B7BA5-EA5B-642C-A4B6-4037DDEF9CF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5482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E447C19-29D0-9F7A-F4E1-801BF5FF9967}"/>
              </a:ext>
            </a:extLst>
          </p:cNvPr>
          <p:cNvSpPr/>
          <p:nvPr/>
        </p:nvSpPr>
        <p:spPr>
          <a:xfrm flipV="1">
            <a:off x="6562165" y="12361190"/>
            <a:ext cx="687979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1A21CC-98BC-14A6-4D69-976A07DE0F9C}"/>
              </a:ext>
            </a:extLst>
          </p:cNvPr>
          <p:cNvSpPr txBox="1"/>
          <p:nvPr/>
        </p:nvSpPr>
        <p:spPr>
          <a:xfrm>
            <a:off x="6858000" y="12432592"/>
            <a:ext cx="64197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Détecter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les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allergènes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alimentaires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FFAF310-CE57-E2E1-5043-9418B77911FA}"/>
              </a:ext>
            </a:extLst>
          </p:cNvPr>
          <p:cNvSpPr/>
          <p:nvPr/>
        </p:nvSpPr>
        <p:spPr>
          <a:xfrm>
            <a:off x="7789333" y="13299397"/>
            <a:ext cx="56526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08B8744-872E-280F-B7E1-AC85918EB584}"/>
              </a:ext>
            </a:extLst>
          </p:cNvPr>
          <p:cNvSpPr txBox="1"/>
          <p:nvPr/>
        </p:nvSpPr>
        <p:spPr>
          <a:xfrm>
            <a:off x="5886776" y="13419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Notre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priorité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D01187-DEF1-8E32-C383-22287EC77B1F}"/>
              </a:ext>
            </a:extLst>
          </p:cNvPr>
          <p:cNvSpPr/>
          <p:nvPr/>
        </p:nvSpPr>
        <p:spPr>
          <a:xfrm flipV="1">
            <a:off x="321382" y="363455"/>
            <a:ext cx="636103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3C21FA-41AE-991D-1569-09666F6470A7}"/>
              </a:ext>
            </a:extLst>
          </p:cNvPr>
          <p:cNvSpPr/>
          <p:nvPr/>
        </p:nvSpPr>
        <p:spPr>
          <a:xfrm>
            <a:off x="321382" y="1301660"/>
            <a:ext cx="4973631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7F2527-9C8D-C17B-0D7F-CCB779301B3D}"/>
              </a:ext>
            </a:extLst>
          </p:cNvPr>
          <p:cNvSpPr txBox="1"/>
          <p:nvPr/>
        </p:nvSpPr>
        <p:spPr>
          <a:xfrm>
            <a:off x="496970" y="435798"/>
            <a:ext cx="68797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Protéines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végétales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F56C0B-9CBB-3713-BCC4-B43C0009E4AD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Votre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choix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0FA0D9B-DBE2-E1E7-D9E7-40947D0B11F9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BA8BF3-F291-F611-FC49-76E408BC1355}"/>
              </a:ext>
            </a:extLst>
          </p:cNvPr>
          <p:cNvSpPr txBox="1"/>
          <p:nvPr/>
        </p:nvSpPr>
        <p:spPr>
          <a:xfrm>
            <a:off x="350862" y="15552294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DD1667-8D68-4627-C54E-8CD7353B84E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05556" y="14985080"/>
            <a:ext cx="4110444" cy="21579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01021F-67DC-1526-918F-46C9AD022B3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701313" y="15556843"/>
            <a:ext cx="1967347" cy="97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90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20D849-63A0-2C07-7213-1C95F300B2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4135"/>
            <a:ext cx="13716000" cy="1713961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3E459253-05D2-EF77-E00A-9572A8211328}"/>
              </a:ext>
            </a:extLst>
          </p:cNvPr>
          <p:cNvSpPr/>
          <p:nvPr/>
        </p:nvSpPr>
        <p:spPr>
          <a:xfrm flipV="1">
            <a:off x="1134533" y="12360295"/>
            <a:ext cx="1230743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54B548-5EE7-3C69-B9AF-8C5158BD6FFE}"/>
              </a:ext>
            </a:extLst>
          </p:cNvPr>
          <p:cNvSpPr txBox="1"/>
          <p:nvPr/>
        </p:nvSpPr>
        <p:spPr>
          <a:xfrm>
            <a:off x="1134533" y="12431699"/>
            <a:ext cx="121432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Prévenir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les maladies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d'origine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alimentaire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682ECF0-4070-C558-8CC3-1687A7055707}"/>
              </a:ext>
            </a:extLst>
          </p:cNvPr>
          <p:cNvSpPr/>
          <p:nvPr/>
        </p:nvSpPr>
        <p:spPr>
          <a:xfrm>
            <a:off x="7704667" y="13298504"/>
            <a:ext cx="5737293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C5D174-4566-0AF7-49E9-6CB15A1EEE75}"/>
              </a:ext>
            </a:extLst>
          </p:cNvPr>
          <p:cNvSpPr txBox="1"/>
          <p:nvPr/>
        </p:nvSpPr>
        <p:spPr>
          <a:xfrm>
            <a:off x="5886777" y="13418752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Notre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priorité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6B9F31-0F3F-821E-4DCB-C9A1B41BA7EA}"/>
              </a:ext>
            </a:extLst>
          </p:cNvPr>
          <p:cNvSpPr/>
          <p:nvPr/>
        </p:nvSpPr>
        <p:spPr>
          <a:xfrm flipV="1">
            <a:off x="321382" y="363454"/>
            <a:ext cx="532415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E31846-291F-894E-F524-0667EB99BBAF}"/>
              </a:ext>
            </a:extLst>
          </p:cNvPr>
          <p:cNvSpPr/>
          <p:nvPr/>
        </p:nvSpPr>
        <p:spPr>
          <a:xfrm>
            <a:off x="321383" y="1301660"/>
            <a:ext cx="5002768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445F32-4564-8080-1611-A4D9DB708F6B}"/>
              </a:ext>
            </a:extLst>
          </p:cNvPr>
          <p:cNvSpPr txBox="1"/>
          <p:nvPr/>
        </p:nvSpPr>
        <p:spPr>
          <a:xfrm>
            <a:off x="496970" y="435798"/>
            <a:ext cx="5389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Plaisir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culinaire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19B87D-7DE8-C244-1489-6BE7D34D39D7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Votre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choix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4A2D35-61B7-DE8A-7657-DD56793E542A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FB9220-D76C-6807-1835-ED4E95B4CDEE}"/>
              </a:ext>
            </a:extLst>
          </p:cNvPr>
          <p:cNvSpPr txBox="1"/>
          <p:nvPr/>
        </p:nvSpPr>
        <p:spPr>
          <a:xfrm>
            <a:off x="350862" y="15552294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740B6E-D933-084E-F4ED-EBFE630E4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05556" y="14985080"/>
            <a:ext cx="4110444" cy="21579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7D50F7-6328-EA6A-33D6-8F571C3F4A5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701313" y="15556843"/>
            <a:ext cx="1967347" cy="97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D543E7-FF30-B8C1-7AAA-73518F3D368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876B669-683D-2EB0-A990-BEE6B6E0ACB1}"/>
              </a:ext>
            </a:extLst>
          </p:cNvPr>
          <p:cNvSpPr/>
          <p:nvPr/>
        </p:nvSpPr>
        <p:spPr>
          <a:xfrm flipV="1">
            <a:off x="321382" y="363454"/>
            <a:ext cx="621488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CB3824-2EBC-9EAF-08F4-C389BEA670B6}"/>
              </a:ext>
            </a:extLst>
          </p:cNvPr>
          <p:cNvSpPr/>
          <p:nvPr/>
        </p:nvSpPr>
        <p:spPr>
          <a:xfrm>
            <a:off x="321383" y="1301660"/>
            <a:ext cx="495236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C64BA6-0D02-8D08-3598-12F9C54D1DAA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De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saison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et durable?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20E97C-C7DD-D318-5597-A4C3B4016126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Votre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choix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362309D-DA75-3978-2683-2EF95E58F0A9}"/>
              </a:ext>
            </a:extLst>
          </p:cNvPr>
          <p:cNvSpPr/>
          <p:nvPr/>
        </p:nvSpPr>
        <p:spPr>
          <a:xfrm flipV="1">
            <a:off x="3872753" y="12435531"/>
            <a:ext cx="9568049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56F7A45-0DC4-F70B-A24B-264C6158953B}"/>
              </a:ext>
            </a:extLst>
          </p:cNvPr>
          <p:cNvSpPr/>
          <p:nvPr/>
        </p:nvSpPr>
        <p:spPr>
          <a:xfrm>
            <a:off x="7783033" y="13373739"/>
            <a:ext cx="565776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B9F3AC-319C-255F-65AF-67C7D52908B2}"/>
              </a:ext>
            </a:extLst>
          </p:cNvPr>
          <p:cNvSpPr txBox="1"/>
          <p:nvPr/>
        </p:nvSpPr>
        <p:spPr>
          <a:xfrm>
            <a:off x="5885616" y="13493988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Notre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priorité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AB44D98-A586-BEBB-1127-DD4742CE93CD}"/>
              </a:ext>
            </a:extLst>
          </p:cNvPr>
          <p:cNvSpPr/>
          <p:nvPr/>
        </p:nvSpPr>
        <p:spPr>
          <a:xfrm flipV="1">
            <a:off x="8016949" y="11584927"/>
            <a:ext cx="542385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5214DD8-4DF8-06F4-6998-15B2C701703D}"/>
              </a:ext>
            </a:extLst>
          </p:cNvPr>
          <p:cNvSpPr txBox="1"/>
          <p:nvPr/>
        </p:nvSpPr>
        <p:spPr>
          <a:xfrm>
            <a:off x="4125432" y="12525611"/>
            <a:ext cx="9151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manipulation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sûre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des aliments?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909CAC2-8FBC-6477-F178-7D78971B3481}"/>
              </a:ext>
            </a:extLst>
          </p:cNvPr>
          <p:cNvSpPr txBox="1"/>
          <p:nvPr/>
        </p:nvSpPr>
        <p:spPr>
          <a:xfrm>
            <a:off x="4125432" y="11627620"/>
            <a:ext cx="9151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Conseils pour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une</a:t>
            </a:r>
            <a:endParaRPr lang="en-US" sz="4800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41ED40-B765-3905-DBB7-60E14AB12827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EA192C-2D33-17AF-2AC9-3C6F35283833}"/>
              </a:ext>
            </a:extLst>
          </p:cNvPr>
          <p:cNvSpPr txBox="1"/>
          <p:nvPr/>
        </p:nvSpPr>
        <p:spPr>
          <a:xfrm>
            <a:off x="350862" y="15552294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7EF87A8-2054-CE3B-29E5-33FF2310B2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05556" y="14985080"/>
            <a:ext cx="4110444" cy="21579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EF074FE-F58D-BEBB-09F8-FBF8B4448ED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701313" y="15556843"/>
            <a:ext cx="1967347" cy="97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D9DF6F7-9C90-4764-9662-ED1685FD22B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E65DE6E-26C2-4809-AF93-901CBCA891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368f1-8b3d-436b-8b27-811514ce3001"/>
    <ds:schemaRef ds:uri="89653cd1-c1a4-4050-8311-3f96f910c3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F0982AE-B6F3-4603-A858-7254BAA1BE1E}">
  <ds:schemaRefs>
    <ds:schemaRef ds:uri="http://schemas.microsoft.com/office/2006/metadata/properties"/>
    <ds:schemaRef ds:uri="http://schemas.microsoft.com/office/infopath/2007/PartnerControls"/>
    <ds:schemaRef ds:uri="89653cd1-c1a4-4050-8311-3f96f910c397"/>
    <ds:schemaRef ds:uri="4f6368f1-8b3d-436b-8b27-811514ce300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1675</TotalTime>
  <Words>75</Words>
  <Application>Microsoft Office PowerPoint</Application>
  <PresentationFormat>Custom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39</cp:revision>
  <dcterms:created xsi:type="dcterms:W3CDTF">2024-06-06T13:31:57Z</dcterms:created>
  <dcterms:modified xsi:type="dcterms:W3CDTF">2025-06-25T14:18:38Z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